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Prata" pitchFamily="2" charset="0"/>
      <p:regular r:id="rId9"/>
    </p:embeddedFont>
    <p:embeddedFont>
      <p:font typeface="Raleway" panose="02000000000000000000" pitchFamily="2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font" Target="fonts/font2.fntdata" /><Relationship Id="rId4" Type="http://schemas.openxmlformats.org/officeDocument/2006/relationships/slide" Target="slides/slide3.xml" /><Relationship Id="rId9" Type="http://schemas.openxmlformats.org/officeDocument/2006/relationships/font" Target="fonts/font1.fntdata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6A0E5-A4C0-084E-A332-DCB196B77181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E5EBA-02C6-264C-9281-8E774D0C8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7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Agile Software Development Lifecycle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presentation explores the Agile software development lifecycle, its principles, stages, frameworks, and implementation.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193690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Naman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Dangi</a:t>
            </a: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(&amp;) Ashish </a:t>
            </a:r>
            <a:r>
              <a:rPr lang="en-US" sz="2200" b="1" dirty="0" err="1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Shiledar</a:t>
            </a:r>
            <a:endParaRPr lang="en-US" sz="2200" b="1" dirty="0">
              <a:solidFill>
                <a:srgbClr val="CFCBBF"/>
              </a:solidFill>
              <a:latin typeface="Raleway Bold" pitchFamily="34" charset="0"/>
              <a:ea typeface="Raleway Bold" pitchFamily="34" charset="-122"/>
              <a:cs typeface="Raleway Bold" pitchFamily="34" charset="-120"/>
            </a:endParaRP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</a:rPr>
              <a:t>2405102140003 (&amp;) 2405102130008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</a:rPr>
              <a:t>CSF (&amp;) BDA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8719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Principles of Agile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Flexibility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Embrace change and adapt to new requirements throughout the development process.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Prioritize customer value and deliver working software frequently to gather feedback.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3395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Foster open communication and teamwork among developers, stakeholders, and customers.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8828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learn from each iteration and strive to improve the process and product.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368" y="567928"/>
            <a:ext cx="6950273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Stages of the Agile SDLC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474857" y="1492687"/>
            <a:ext cx="22860" cy="6168985"/>
          </a:xfrm>
          <a:prstGeom prst="roundRect">
            <a:avLst>
              <a:gd name="adj" fmla="val 131229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688395" y="1931075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61318" y="1717596"/>
            <a:ext cx="449937" cy="4499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434435" y="1792486"/>
            <a:ext cx="10358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86186" y="1692593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86186" y="2125028"/>
            <a:ext cx="6344245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the project scope, goals, and initial requirements.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88395" y="3283268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261318" y="3069788"/>
            <a:ext cx="449937" cy="4499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394311" y="3144679"/>
            <a:ext cx="18395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86186" y="3044785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Sprints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86186" y="3477220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Break down the project into short, iterative development cycles, with defined goals and deliverables.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88395" y="4955500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61318" y="4742021"/>
            <a:ext cx="449937" cy="4499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393240" y="4816912"/>
            <a:ext cx="18597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86186" y="4717018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Reviews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86186" y="5149453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Regularly review progress, gather feedback from stakeholders, and adjust plans as needed.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88395" y="6627733"/>
            <a:ext cx="699968" cy="22860"/>
          </a:xfrm>
          <a:prstGeom prst="roundRect">
            <a:avLst>
              <a:gd name="adj" fmla="val 131229"/>
            </a:avLst>
          </a:prstGeom>
          <a:solidFill>
            <a:srgbClr val="53545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61318" y="6414254"/>
            <a:ext cx="449937" cy="44993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2" name="Text 19"/>
          <p:cNvSpPr/>
          <p:nvPr/>
        </p:nvSpPr>
        <p:spPr>
          <a:xfrm>
            <a:off x="6398478" y="6489144"/>
            <a:ext cx="17549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86186" y="6389251"/>
            <a:ext cx="249983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86186" y="6821686"/>
            <a:ext cx="6344245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Release working software to customers and gather feedback for further improvement.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2133"/>
            <a:ext cx="9814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Scrum and Other Agile Frameworks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5121235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Scrum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664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popular framework that emphasizes iterative development, daily stand-up meetings, and sprint reviews.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67814" y="512123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Kanban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664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framework that focuses on visualizing work flow, limiting work in progress, and continuous improvement.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62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121235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622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XP (Extreme Programming)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0973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framework that emphasizes pair programming, test-driven development, and frequent releases.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2275"/>
            <a:ext cx="9589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Advantages and Challenges of Agile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61215"/>
            <a:ext cx="6408063" cy="2191345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188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67844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time to market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customer satisfaction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56284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collaboration and communication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667" y="4961215"/>
            <a:ext cx="6408063" cy="2191345"/>
          </a:xfrm>
          <a:prstGeom prst="roundRect">
            <a:avLst>
              <a:gd name="adj" fmla="val 1553"/>
            </a:avLst>
          </a:prstGeom>
          <a:solidFill>
            <a:srgbClr val="3A3B3C"/>
          </a:solidFill>
          <a:ln/>
        </p:spPr>
      </p:sp>
      <p:sp>
        <p:nvSpPr>
          <p:cNvPr id="10" name="Text 7"/>
          <p:cNvSpPr/>
          <p:nvPr/>
        </p:nvSpPr>
        <p:spPr>
          <a:xfrm>
            <a:off x="7655481" y="5188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55481" y="567844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Requires strong team skills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55481" y="612064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Can be difficult to manage large projects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55481" y="656284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May not be suitable for all projects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093" y="596860"/>
            <a:ext cx="7663815" cy="132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Implementing Agile in Your Organization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93" y="2235875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0093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Planning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0093" y="3433167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Identify the right projects, define roles and responsibilities, and choose the appropriate framework.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91" y="2235875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591" y="2975967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591" y="3433167"/>
            <a:ext cx="3673316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 training to team members on Agile principles, processes, and tools.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3" y="5082302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0093" y="582239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Communication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0093" y="6279594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Foster open and frequent communication among team members, stakeholders, and customers.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591" y="5082302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0591" y="5822394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0591" y="6279594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Continuously monitor progress, identify areas for improvement, and adapt the process as needed.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Dangi Naman</cp:lastModifiedBy>
  <cp:revision>4</cp:revision>
  <dcterms:created xsi:type="dcterms:W3CDTF">2025-01-20T12:46:47Z</dcterms:created>
  <dcterms:modified xsi:type="dcterms:W3CDTF">2025-02-10T08:34:51Z</dcterms:modified>
</cp:coreProperties>
</file>